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24940-17C4-4520-A368-3A56D0F6130A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B9E186D-6370-4281-96DC-540963409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506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24940-17C4-4520-A368-3A56D0F6130A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B9E186D-6370-4281-96DC-540963409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203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24940-17C4-4520-A368-3A56D0F6130A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B9E186D-6370-4281-96DC-5409634094C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642652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24940-17C4-4520-A368-3A56D0F6130A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B9E186D-6370-4281-96DC-540963409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743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24940-17C4-4520-A368-3A56D0F6130A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B9E186D-6370-4281-96DC-5409634094C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606390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24940-17C4-4520-A368-3A56D0F6130A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B9E186D-6370-4281-96DC-540963409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6559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24940-17C4-4520-A368-3A56D0F6130A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E186D-6370-4281-96DC-540963409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7926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24940-17C4-4520-A368-3A56D0F6130A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E186D-6370-4281-96DC-540963409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470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24940-17C4-4520-A368-3A56D0F6130A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E186D-6370-4281-96DC-540963409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086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24940-17C4-4520-A368-3A56D0F6130A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B9E186D-6370-4281-96DC-540963409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933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24940-17C4-4520-A368-3A56D0F6130A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B9E186D-6370-4281-96DC-540963409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393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24940-17C4-4520-A368-3A56D0F6130A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B9E186D-6370-4281-96DC-540963409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003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24940-17C4-4520-A368-3A56D0F6130A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E186D-6370-4281-96DC-540963409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300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24940-17C4-4520-A368-3A56D0F6130A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E186D-6370-4281-96DC-540963409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929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24940-17C4-4520-A368-3A56D0F6130A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E186D-6370-4281-96DC-540963409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74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24940-17C4-4520-A368-3A56D0F6130A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B9E186D-6370-4281-96DC-540963409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084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24940-17C4-4520-A368-3A56D0F6130A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B9E186D-6370-4281-96DC-540963409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362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Классный час</a:t>
            </a:r>
            <a:br>
              <a:rPr lang="ru-RU" dirty="0" smtClean="0"/>
            </a:br>
            <a:r>
              <a:rPr lang="ru-RU" dirty="0" smtClean="0"/>
              <a:t>«75 лет победы в Великой отечественной войне»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8179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2073" y="1580914"/>
            <a:ext cx="6096000" cy="376513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75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Победа грезилась,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мечталась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Был дорог жизни каждый миг…</a:t>
            </a:r>
            <a:endParaRPr lang="ru-RU" sz="24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Тут я спросил: Как…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воевалось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?..</a:t>
            </a:r>
            <a:endParaRPr lang="ru-RU" sz="24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«Обычно, – произнёс старик,</a:t>
            </a:r>
            <a:endParaRPr lang="ru-RU" sz="24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Война ни есть, какое дело.</a:t>
            </a:r>
            <a:endParaRPr lang="ru-RU" sz="24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Мир – вот что главное, сынок».</a:t>
            </a:r>
            <a:endParaRPr lang="ru-RU" sz="24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Чтоб миру быть – нужна тут смелость:</a:t>
            </a:r>
            <a:endParaRPr lang="ru-RU" sz="24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допустить несчастий срок…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s://fsd.multiurok.ru/html/2019/09/14/s_5d7ca525598f4/1204285_1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391" y="1513202"/>
            <a:ext cx="6031203" cy="39005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5379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fsd.multiurok.ru/html/2019/09/14/s_5d7ca525598f4/1204285_2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039" y="283335"/>
            <a:ext cx="9530367" cy="6310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7823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8440" y="884785"/>
            <a:ext cx="6096000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Нам эта скупая дорога,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И лучшей не нужно в награду.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Мы здесь наступали и гнали врага,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И здесь мы прорвали блокаду!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50" name="Picture 2" descr="Картинки по запросу ладога дорога жизн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094" y="345347"/>
            <a:ext cx="5952421" cy="3119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ладога дорога жизн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00" y="3170125"/>
            <a:ext cx="5340938" cy="322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8068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2579" y="813785"/>
            <a:ext cx="6096000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Забыв в дыму, в окопной глине,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Что сон бывает наяву,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Мы беспощадный путь к Берлину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Открыли битвой за Москву.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074" name="Picture 2" descr="Картинки по запросу оборона москв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071" y="247493"/>
            <a:ext cx="5833102" cy="4148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Картинки по запросу оборона москв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79" y="2851638"/>
            <a:ext cx="5035193" cy="3695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1707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2377" y="295342"/>
            <a:ext cx="6096000" cy="302647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Здесь орден Мужества надет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На грудь земли,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Недаром эта грудь истерзана,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Снарядом,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Со смертью билась жизнь,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И смерть враги нашли.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И победила жизнь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 боях под Сталинградом!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100" name="Picture 4" descr="Картинки по запросу сражение под сталинградо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835" y="295342"/>
            <a:ext cx="5434047" cy="4070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Картинки по запросу сражение под сталинградо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66" y="3321812"/>
            <a:ext cx="4743720" cy="3466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6435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19955" y="759383"/>
            <a:ext cx="6096000" cy="188769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Те бои –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Как мера нашей силы.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Потому она и дорога,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Насмерть прикипевшая к России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Курская великая дуга…</a:t>
            </a:r>
            <a:endParaRPr lang="ru-RU" dirty="0"/>
          </a:p>
        </p:txBody>
      </p:sp>
      <p:pic>
        <p:nvPicPr>
          <p:cNvPr id="5122" name="Picture 2" descr="Картинки по запросу курская дуг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5037" y="326152"/>
            <a:ext cx="6323526" cy="3421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артинки по запросу курская дуг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37" y="3747181"/>
            <a:ext cx="5163400" cy="2917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649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fsd.multiurok.ru/html/2019/09/14/s_5d7ca525598f4/1204285_3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134" y="1787583"/>
            <a:ext cx="7559899" cy="493518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957848" y="279478"/>
            <a:ext cx="6096000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Четыре года от заката до рассвета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Ковали мы Победу!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Мечталось об одном, чтобы с рассветом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Настала тишина твоя, Победа!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454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6670" y="425003"/>
            <a:ext cx="5061397" cy="3090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Поклонимся великим тем годам,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Тем славным командирам и бойцам,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И маршалам страны, и рядовым,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Поклонимся и мёртвым, и живым.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Всем тем, которых забывать нельзя,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Поклонимся, поклонимся, друзья.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Всем миром, всем народом, всей землёй.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Поклонимся за тот великий бой.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56361" y="2682394"/>
            <a:ext cx="434447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Тихо, ребята, минутой молчанья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Память героев почтим,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И их голоса когда – то звучали,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 утрам они солнце встречали,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Сверстники наши почти.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Среди нас нет тех,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Кто шёл на фронт и не вернулся.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Вспомним через века, через года,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 тех, кто уже не придёт никогда.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Вспомним!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146" name="Picture 2" descr="Картинки по запросу великая победа вов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361" y="106187"/>
            <a:ext cx="3645576" cy="2576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Картинки по запросу великая победа в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70" y="3515867"/>
            <a:ext cx="4489739" cy="321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13292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</TotalTime>
  <Words>293</Words>
  <Application>Microsoft Office PowerPoint</Application>
  <PresentationFormat>Широкоэкранный</PresentationFormat>
  <Paragraphs>52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Times New Roman</vt:lpstr>
      <vt:lpstr>Wingdings 3</vt:lpstr>
      <vt:lpstr>Легкий дым</vt:lpstr>
      <vt:lpstr>Классный час «75 лет победы в Великой отечественной войне»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 «75 лет победы в Великой отечественной войне»</dc:title>
  <dc:creator>Trojan</dc:creator>
  <cp:lastModifiedBy>Trojan</cp:lastModifiedBy>
  <cp:revision>4</cp:revision>
  <dcterms:created xsi:type="dcterms:W3CDTF">2019-12-05T16:00:38Z</dcterms:created>
  <dcterms:modified xsi:type="dcterms:W3CDTF">2019-12-05T16:17:26Z</dcterms:modified>
</cp:coreProperties>
</file>